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4"/>
  </p:normalViewPr>
  <p:slideViewPr>
    <p:cSldViewPr snapToGrid="0" snapToObjects="1">
      <p:cViewPr varScale="1">
        <p:scale>
          <a:sx n="82" d="100"/>
          <a:sy n="82" d="100"/>
        </p:scale>
        <p:origin x="60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E5558-CDA8-4EC1-AB0B-CD66140BF7D3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36493-A99D-48F1-8EE8-D16E8AEC0C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92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36493-A99D-48F1-8EE8-D16E8AEC0C7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27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97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69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96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3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31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8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05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76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89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62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BAD53-E61D-164B-8191-DDA767D1A845}" type="datetimeFigureOut">
              <a:rPr lang="de-DE" smtClean="0"/>
              <a:t>11.07.2016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698C7-F98E-7545-B8D5-444C8D95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23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jpe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3530" y="1086542"/>
            <a:ext cx="9144000" cy="2387600"/>
          </a:xfrm>
        </p:spPr>
        <p:txBody>
          <a:bodyPr/>
          <a:lstStyle/>
          <a:p>
            <a:r>
              <a:rPr lang="en-US" dirty="0" smtClean="0"/>
              <a:t>Drum Hero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8771" y="3869640"/>
            <a:ext cx="9144000" cy="1655762"/>
          </a:xfrm>
        </p:spPr>
        <p:txBody>
          <a:bodyPr/>
          <a:lstStyle/>
          <a:p>
            <a:r>
              <a:rPr lang="en-US" dirty="0" smtClean="0"/>
              <a:t>Thomas Engel, Julia </a:t>
            </a:r>
            <a:r>
              <a:rPr lang="en-US" dirty="0" err="1" smtClean="0"/>
              <a:t>Kindelsberger</a:t>
            </a:r>
            <a:r>
              <a:rPr lang="en-US" dirty="0" smtClean="0"/>
              <a:t>, </a:t>
            </a:r>
          </a:p>
          <a:p>
            <a:r>
              <a:rPr lang="en-US" dirty="0" smtClean="0"/>
              <a:t>Markus </a:t>
            </a:r>
            <a:r>
              <a:rPr lang="en-US" dirty="0" err="1" smtClean="0"/>
              <a:t>Schnappinger</a:t>
            </a:r>
            <a:r>
              <a:rPr lang="en-US" dirty="0" smtClean="0"/>
              <a:t>, Martin </a:t>
            </a:r>
            <a:r>
              <a:rPr lang="en-US" dirty="0" err="1" smtClean="0"/>
              <a:t>Wurzer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2012189" y="3440477"/>
            <a:ext cx="1280160" cy="12570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https://d30y9cdsu7xlg0.cloudfront.net/png/77377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38" y="848178"/>
            <a:ext cx="4124866" cy="41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Bild in Originalgröße anzeigen  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06" y="3644057"/>
            <a:ext cx="844326" cy="84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11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548"/>
            <a:ext cx="10515600" cy="461320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AutoShape 10" descr="Bildergebnis für decision tree"/>
          <p:cNvSpPr>
            <a:spLocks noChangeAspect="1" noChangeArrowheads="1"/>
          </p:cNvSpPr>
          <p:nvPr/>
        </p:nvSpPr>
        <p:spPr bwMode="auto">
          <a:xfrm>
            <a:off x="155575" y="1073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533495" y="5485612"/>
            <a:ext cx="967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endParaRPr lang="de-DE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64" name="Picture 16" descr="https://d30y9cdsu7xlg0.cloudfront.net/png/530655-200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56" y="778506"/>
            <a:ext cx="1299582" cy="12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20"/>
          <p:cNvGrpSpPr/>
          <p:nvPr/>
        </p:nvGrpSpPr>
        <p:grpSpPr>
          <a:xfrm>
            <a:off x="6607915" y="1321390"/>
            <a:ext cx="5016424" cy="4971441"/>
            <a:chOff x="6607915" y="1321390"/>
            <a:chExt cx="5016424" cy="4971441"/>
          </a:xfrm>
          <a:solidFill>
            <a:schemeClr val="accent4"/>
          </a:solidFill>
        </p:grpSpPr>
        <p:sp>
          <p:nvSpPr>
            <p:cNvPr id="19" name="Abgerundetes Rechteck 18"/>
            <p:cNvSpPr/>
            <p:nvPr/>
          </p:nvSpPr>
          <p:spPr>
            <a:xfrm>
              <a:off x="6607915" y="6147331"/>
              <a:ext cx="5009462" cy="1455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Abgerundetes Rechteck 27"/>
            <p:cNvSpPr/>
            <p:nvPr/>
          </p:nvSpPr>
          <p:spPr>
            <a:xfrm>
              <a:off x="7629993" y="1408533"/>
              <a:ext cx="3989884" cy="18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Abgerundetes Rechteck 28"/>
            <p:cNvSpPr/>
            <p:nvPr/>
          </p:nvSpPr>
          <p:spPr>
            <a:xfrm rot="5400000">
              <a:off x="9109440" y="3777932"/>
              <a:ext cx="4866270" cy="16352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Pfeil nach rechts 19"/>
            <p:cNvSpPr/>
            <p:nvPr/>
          </p:nvSpPr>
          <p:spPr>
            <a:xfrm rot="10800000">
              <a:off x="6902815" y="1321390"/>
              <a:ext cx="827482" cy="3600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528997" y="1899179"/>
            <a:ext cx="2528512" cy="4130257"/>
            <a:chOff x="1528997" y="1899179"/>
            <a:chExt cx="2528512" cy="4130257"/>
          </a:xfrm>
        </p:grpSpPr>
        <p:pic>
          <p:nvPicPr>
            <p:cNvPr id="2050" name="Picture 2" descr="7 Zwerge Schneewittchen Disney Chef 26 cm Plüsch Stoffpuppe Weichpuppe Schmusepuppe Doc - die sieben Zwerge &amp; Schneewittch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740" y="4016602"/>
              <a:ext cx="1880598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d30y9cdsu7xlg0.cloudfront.net/png/147639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039" y="213217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hteck 23"/>
            <p:cNvSpPr/>
            <p:nvPr/>
          </p:nvSpPr>
          <p:spPr>
            <a:xfrm>
              <a:off x="1528997" y="1899179"/>
              <a:ext cx="2528512" cy="4130257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7978754" y="1901679"/>
            <a:ext cx="2806964" cy="3374923"/>
            <a:chOff x="7978754" y="1901679"/>
            <a:chExt cx="2806964" cy="3374923"/>
          </a:xfrm>
        </p:grpSpPr>
        <p:pic>
          <p:nvPicPr>
            <p:cNvPr id="2054" name="Picture 6" descr="https://d30y9cdsu7xlg0.cloudfront.net/png/303919-200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1286" y="213217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pieren 8"/>
            <p:cNvGrpSpPr/>
            <p:nvPr/>
          </p:nvGrpSpPr>
          <p:grpSpPr>
            <a:xfrm>
              <a:off x="7978754" y="3798746"/>
              <a:ext cx="2806964" cy="972000"/>
              <a:chOff x="7229247" y="3708806"/>
              <a:chExt cx="2806964" cy="1155487"/>
            </a:xfrm>
          </p:grpSpPr>
          <p:pic>
            <p:nvPicPr>
              <p:cNvPr id="2066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4211" y="3708806"/>
                <a:ext cx="1152000" cy="1152000"/>
              </a:xfrm>
              <a:prstGeom prst="rect">
                <a:avLst/>
              </a:prstGeom>
              <a:noFill/>
            </p:spPr>
          </p:pic>
          <p:pic>
            <p:nvPicPr>
              <p:cNvPr id="2068" name="Picture 20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6729" y="3712293"/>
                <a:ext cx="1152000" cy="1152000"/>
              </a:xfrm>
              <a:prstGeom prst="rect">
                <a:avLst/>
              </a:prstGeom>
              <a:noFill/>
            </p:spPr>
          </p:pic>
          <p:pic>
            <p:nvPicPr>
              <p:cNvPr id="2070" name="Picture 22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9247" y="3708806"/>
                <a:ext cx="1152000" cy="11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Rechteck 35"/>
            <p:cNvSpPr/>
            <p:nvPr/>
          </p:nvSpPr>
          <p:spPr>
            <a:xfrm>
              <a:off x="8097189" y="1901679"/>
              <a:ext cx="2528512" cy="3374923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151293" y="1991730"/>
            <a:ext cx="3872288" cy="896287"/>
            <a:chOff x="4057509" y="1991730"/>
            <a:chExt cx="3872288" cy="896287"/>
          </a:xfrm>
        </p:grpSpPr>
        <p:sp>
          <p:nvSpPr>
            <p:cNvPr id="22" name="Pfeil nach rechts 21"/>
            <p:cNvSpPr/>
            <p:nvPr/>
          </p:nvSpPr>
          <p:spPr>
            <a:xfrm>
              <a:off x="5681272" y="2446662"/>
              <a:ext cx="2248525" cy="434715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Pfeil nach rechts 32"/>
            <p:cNvSpPr/>
            <p:nvPr/>
          </p:nvSpPr>
          <p:spPr>
            <a:xfrm rot="10800000">
              <a:off x="4057509" y="2453302"/>
              <a:ext cx="2248525" cy="434715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Abgerundetes Rechteck 24"/>
            <p:cNvSpPr/>
            <p:nvPr/>
          </p:nvSpPr>
          <p:spPr>
            <a:xfrm rot="5400000">
              <a:off x="5742915" y="2263051"/>
              <a:ext cx="706169" cy="16352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2474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DOs</a:t>
            </a:r>
            <a:endParaRPr lang="en-US" dirty="0"/>
          </a:p>
        </p:txBody>
      </p:sp>
      <p:sp>
        <p:nvSpPr>
          <p:cNvPr id="4" name="AutoShape 2" descr="Bildergebnis für stefan cimander"/>
          <p:cNvSpPr>
            <a:spLocks noChangeAspect="1" noChangeArrowheads="1"/>
          </p:cNvSpPr>
          <p:nvPr/>
        </p:nvSpPr>
        <p:spPr bwMode="auto">
          <a:xfrm>
            <a:off x="-1193706" y="-144463"/>
            <a:ext cx="1654081" cy="16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Bildergebnis für stefan cima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28" name="Gruppieren 1027"/>
          <p:cNvGrpSpPr/>
          <p:nvPr/>
        </p:nvGrpSpPr>
        <p:grpSpPr>
          <a:xfrm rot="21060627">
            <a:off x="944694" y="1624739"/>
            <a:ext cx="1613022" cy="1292662"/>
            <a:chOff x="3177683" y="718028"/>
            <a:chExt cx="1571722" cy="1292662"/>
          </a:xfrm>
        </p:grpSpPr>
        <p:sp>
          <p:nvSpPr>
            <p:cNvPr id="14" name="Textfeld 13"/>
            <p:cNvSpPr txBox="1"/>
            <p:nvPr/>
          </p:nvSpPr>
          <p:spPr>
            <a:xfrm>
              <a:off x="3177683" y="718028"/>
              <a:ext cx="1571722" cy="1292662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Affordanz</a:t>
              </a:r>
              <a:endParaRPr lang="de-DE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endParaRPr lang="de-DE" sz="2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sz="2000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5" name="Picture 14" descr="https://d30y9cdsu7xlg0.cloudfront.net/png/147639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175" y="1202666"/>
              <a:ext cx="632777" cy="632777"/>
            </a:xfrm>
            <a:prstGeom prst="rect">
              <a:avLst/>
            </a:prstGeom>
            <a:noFill/>
            <a:extLst/>
          </p:spPr>
        </p:pic>
      </p:grpSp>
      <p:grpSp>
        <p:nvGrpSpPr>
          <p:cNvPr id="1030" name="Gruppieren 1029"/>
          <p:cNvGrpSpPr/>
          <p:nvPr/>
        </p:nvGrpSpPr>
        <p:grpSpPr>
          <a:xfrm rot="1595132">
            <a:off x="8567277" y="921533"/>
            <a:ext cx="2074555" cy="1200329"/>
            <a:chOff x="7685462" y="515855"/>
            <a:chExt cx="2074555" cy="1200329"/>
          </a:xfrm>
        </p:grpSpPr>
        <p:sp>
          <p:nvSpPr>
            <p:cNvPr id="12" name="Textfeld 11"/>
            <p:cNvSpPr txBox="1"/>
            <p:nvPr/>
          </p:nvSpPr>
          <p:spPr>
            <a:xfrm>
              <a:off x="7685462" y="515855"/>
              <a:ext cx="2074555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Nutzer</a:t>
              </a:r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3592" y="915672"/>
              <a:ext cx="612000" cy="612000"/>
            </a:xfrm>
            <a:prstGeom prst="rect">
              <a:avLst/>
            </a:prstGeom>
          </p:spPr>
        </p:pic>
        <p:pic>
          <p:nvPicPr>
            <p:cNvPr id="28" name="Grafik 27"/>
            <p:cNvPicPr>
              <a:picLocks noChangeAspect="1"/>
            </p:cNvPicPr>
            <p:nvPr/>
          </p:nvPicPr>
          <p:blipFill rotWithShape="1">
            <a:blip r:embed="rId4"/>
            <a:srcRect l="23632" t="6153" r="36493" b="10203"/>
            <a:stretch/>
          </p:blipFill>
          <p:spPr>
            <a:xfrm>
              <a:off x="8934681" y="904659"/>
              <a:ext cx="518679" cy="612000"/>
            </a:xfrm>
            <a:prstGeom prst="rect">
              <a:avLst/>
            </a:prstGeom>
          </p:spPr>
        </p:pic>
      </p:grpSp>
      <p:grpSp>
        <p:nvGrpSpPr>
          <p:cNvPr id="1038" name="Gruppieren 1037"/>
          <p:cNvGrpSpPr/>
          <p:nvPr/>
        </p:nvGrpSpPr>
        <p:grpSpPr>
          <a:xfrm rot="21234471">
            <a:off x="4804822" y="2425028"/>
            <a:ext cx="4217759" cy="2031325"/>
            <a:chOff x="5566780" y="2098796"/>
            <a:chExt cx="4217759" cy="2031325"/>
          </a:xfrm>
        </p:grpSpPr>
        <p:sp>
          <p:nvSpPr>
            <p:cNvPr id="30" name="Textfeld 29"/>
            <p:cNvSpPr txBox="1"/>
            <p:nvPr/>
          </p:nvSpPr>
          <p:spPr>
            <a:xfrm>
              <a:off x="5566780" y="2098796"/>
              <a:ext cx="4217759" cy="20313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Physical Computing, Tangible </a:t>
              </a:r>
              <a:r>
                <a:rPr lang="en-US" dirty="0" smtClean="0"/>
                <a:t>Computers</a:t>
              </a:r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       as </a:t>
              </a:r>
              <a:r>
                <a:rPr lang="en-US" dirty="0"/>
                <a:t>Forms of Ubiquitous </a:t>
              </a:r>
              <a:r>
                <a:rPr lang="en-US" dirty="0" smtClean="0"/>
                <a:t>Computing</a:t>
              </a:r>
              <a:endParaRPr lang="de-DE" dirty="0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5"/>
            <a:srcRect l="37657" t="53727" r="43368" b="21002"/>
            <a:stretch/>
          </p:blipFill>
          <p:spPr>
            <a:xfrm>
              <a:off x="6853973" y="2485729"/>
              <a:ext cx="1667471" cy="1249190"/>
            </a:xfrm>
            <a:prstGeom prst="rect">
              <a:avLst/>
            </a:prstGeom>
          </p:spPr>
        </p:pic>
      </p:grpSp>
      <p:grpSp>
        <p:nvGrpSpPr>
          <p:cNvPr id="1031" name="Gruppieren 1030"/>
          <p:cNvGrpSpPr/>
          <p:nvPr/>
        </p:nvGrpSpPr>
        <p:grpSpPr>
          <a:xfrm>
            <a:off x="426326" y="4021669"/>
            <a:ext cx="2326499" cy="1754326"/>
            <a:chOff x="426326" y="4021669"/>
            <a:chExt cx="2326499" cy="175432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1" name="Textfeld 30"/>
            <p:cNvSpPr txBox="1"/>
            <p:nvPr/>
          </p:nvSpPr>
          <p:spPr>
            <a:xfrm>
              <a:off x="426326" y="4021669"/>
              <a:ext cx="2326499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BioSignals</a:t>
              </a:r>
              <a:endParaRPr lang="de-DE" dirty="0" smtClean="0"/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1036" name="Picture 12" descr="Bildergebnis für arduino heartbeat senso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409634"/>
              <a:ext cx="1644590" cy="1231856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5" name="Textfeld 1024"/>
          <p:cNvSpPr txBox="1"/>
          <p:nvPr/>
        </p:nvSpPr>
        <p:spPr>
          <a:xfrm rot="20318065">
            <a:off x="3679509" y="5363234"/>
            <a:ext cx="276516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Affektive Computing</a:t>
            </a:r>
          </a:p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Musik (emotional)</a:t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de-DE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Spaß 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&amp; Spiel </a:t>
            </a:r>
          </a:p>
        </p:txBody>
      </p:sp>
      <p:grpSp>
        <p:nvGrpSpPr>
          <p:cNvPr id="1027" name="Gruppieren 1026"/>
          <p:cNvGrpSpPr/>
          <p:nvPr/>
        </p:nvGrpSpPr>
        <p:grpSpPr>
          <a:xfrm rot="1503035">
            <a:off x="7586353" y="4904901"/>
            <a:ext cx="3372488" cy="1200329"/>
            <a:chOff x="7584748" y="4891205"/>
            <a:chExt cx="3540664" cy="1200329"/>
          </a:xfrm>
        </p:grpSpPr>
        <p:sp>
          <p:nvSpPr>
            <p:cNvPr id="1026" name="Textfeld 1025"/>
            <p:cNvSpPr txBox="1"/>
            <p:nvPr/>
          </p:nvSpPr>
          <p:spPr>
            <a:xfrm>
              <a:off x="7584748" y="4891205"/>
              <a:ext cx="3540664" cy="120032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chemeClr val="bg1">
                      <a:lumMod val="85000"/>
                    </a:schemeClr>
                  </a:solidFill>
                </a:rPr>
                <a:t>Somaesthetics</a:t>
              </a:r>
              <a:endParaRPr lang="de-DE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endParaRPr lang="de-DE" dirty="0" smtClean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35" name="Grafik 34"/>
            <p:cNvPicPr/>
            <p:nvPr/>
          </p:nvPicPr>
          <p:blipFill rotWithShape="1">
            <a:blip r:embed="rId7"/>
            <a:srcRect l="13558" t="3822" r="14186" b="8254"/>
            <a:stretch/>
          </p:blipFill>
          <p:spPr bwMode="auto">
            <a:xfrm>
              <a:off x="9778873" y="5292305"/>
              <a:ext cx="944880" cy="612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6" name="Grafik 35"/>
            <p:cNvPicPr/>
            <p:nvPr/>
          </p:nvPicPr>
          <p:blipFill rotWithShape="1">
            <a:blip r:embed="rId8"/>
            <a:srcRect l="14219" t="4410" r="14021" b="7959"/>
            <a:stretch/>
          </p:blipFill>
          <p:spPr bwMode="auto">
            <a:xfrm>
              <a:off x="8808283" y="5295938"/>
              <a:ext cx="944880" cy="612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7" name="Grafik 36"/>
            <p:cNvPicPr>
              <a:picLocks noChangeAspect="1"/>
            </p:cNvPicPr>
            <p:nvPr/>
          </p:nvPicPr>
          <p:blipFill rotWithShape="1">
            <a:blip r:embed="rId9"/>
            <a:srcRect l="14220" t="4411" r="14197" b="9724"/>
            <a:stretch/>
          </p:blipFill>
          <p:spPr bwMode="auto">
            <a:xfrm>
              <a:off x="7854621" y="5292304"/>
              <a:ext cx="944880" cy="64341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37" name="Rechteck 1036"/>
          <p:cNvSpPr/>
          <p:nvPr/>
        </p:nvSpPr>
        <p:spPr>
          <a:xfrm rot="20100000">
            <a:off x="4846375" y="1562042"/>
            <a:ext cx="586735" cy="614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0" name="Gruppieren 1039"/>
          <p:cNvGrpSpPr/>
          <p:nvPr/>
        </p:nvGrpSpPr>
        <p:grpSpPr>
          <a:xfrm>
            <a:off x="3216896" y="1512743"/>
            <a:ext cx="2355142" cy="1215524"/>
            <a:chOff x="3216896" y="1512743"/>
            <a:chExt cx="2355142" cy="1215524"/>
          </a:xfrm>
        </p:grpSpPr>
        <p:sp>
          <p:nvSpPr>
            <p:cNvPr id="16" name="Textfeld 15"/>
            <p:cNvSpPr txBox="1"/>
            <p:nvPr/>
          </p:nvSpPr>
          <p:spPr>
            <a:xfrm rot="20074387">
              <a:off x="3216896" y="1512743"/>
              <a:ext cx="2355142" cy="12003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chemeClr val="accent1">
                      <a:lumMod val="75000"/>
                    </a:schemeClr>
                  </a:solidFill>
                </a:rPr>
                <a:t>Mappings</a:t>
              </a:r>
              <a:endParaRPr lang="de-DE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7" name="Gruppieren 26"/>
            <p:cNvGrpSpPr/>
            <p:nvPr/>
          </p:nvGrpSpPr>
          <p:grpSpPr>
            <a:xfrm rot="20100000">
              <a:off x="4842551" y="1581586"/>
              <a:ext cx="609230" cy="546087"/>
              <a:chOff x="10249954" y="3643412"/>
              <a:chExt cx="609230" cy="546087"/>
            </a:xfrm>
          </p:grpSpPr>
          <p:pic>
            <p:nvPicPr>
              <p:cNvPr id="23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49954" y="3648224"/>
                <a:ext cx="427955" cy="360000"/>
              </a:xfrm>
              <a:prstGeom prst="rect">
                <a:avLst/>
              </a:prstGeom>
              <a:noFill/>
            </p:spPr>
          </p:pic>
          <p:pic>
            <p:nvPicPr>
              <p:cNvPr id="24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1229" y="3829499"/>
                <a:ext cx="427955" cy="360000"/>
              </a:xfrm>
              <a:prstGeom prst="rect">
                <a:avLst/>
              </a:prstGeom>
              <a:noFill/>
            </p:spPr>
          </p:pic>
          <p:pic>
            <p:nvPicPr>
              <p:cNvPr id="25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9614" y="3817127"/>
                <a:ext cx="427955" cy="360000"/>
              </a:xfrm>
              <a:prstGeom prst="rect">
                <a:avLst/>
              </a:prstGeom>
              <a:noFill/>
            </p:spPr>
          </p:pic>
          <p:pic>
            <p:nvPicPr>
              <p:cNvPr id="26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8394" y="3643412"/>
                <a:ext cx="427955" cy="360000"/>
              </a:xfrm>
              <a:prstGeom prst="rect">
                <a:avLst/>
              </a:prstGeom>
              <a:noFill/>
            </p:spPr>
          </p:pic>
        </p:grpSp>
        <p:sp>
          <p:nvSpPr>
            <p:cNvPr id="1033" name="Rechteck 1032"/>
            <p:cNvSpPr/>
            <p:nvPr/>
          </p:nvSpPr>
          <p:spPr>
            <a:xfrm rot="20100000">
              <a:off x="3530701" y="2011716"/>
              <a:ext cx="1189078" cy="71655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 descr="C:\Users\Markus\AppData\Local\Microsoft\Windows\Temporary Internet Files\Content.Word\20160711_122307.jpg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4387">
            <a:off x="3707638" y="2163866"/>
            <a:ext cx="497595" cy="61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18" descr="https://d30y9cdsu7xlg0.cloudfront.net/png/14130-200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4387">
            <a:off x="4166641" y="2037050"/>
            <a:ext cx="504530" cy="424413"/>
          </a:xfrm>
          <a:prstGeom prst="rect">
            <a:avLst/>
          </a:prstGeom>
          <a:noFill/>
        </p:spPr>
      </p:pic>
      <p:sp>
        <p:nvSpPr>
          <p:cNvPr id="1039" name="Textfeld 1038"/>
          <p:cNvSpPr txBox="1"/>
          <p:nvPr/>
        </p:nvSpPr>
        <p:spPr>
          <a:xfrm rot="5400000">
            <a:off x="10169779" y="3717756"/>
            <a:ext cx="199671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Learning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6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animBg="1"/>
      <p:bldP spid="10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DON’Ts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4606" y="4980921"/>
            <a:ext cx="4638575" cy="1087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Datenverarbeitung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4" name="AutoShape 2" descr="Bildergebnis für r t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3259856" y="1430154"/>
            <a:ext cx="5978792" cy="2235467"/>
            <a:chOff x="2124075" y="1430154"/>
            <a:chExt cx="5978792" cy="2235467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4075" y="1562100"/>
              <a:ext cx="2457450" cy="18669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1430154"/>
              <a:ext cx="2235467" cy="223546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3012707" y="2511588"/>
            <a:ext cx="6744758" cy="438366"/>
            <a:chOff x="1857675" y="2547887"/>
            <a:chExt cx="6744758" cy="438366"/>
          </a:xfrm>
        </p:grpSpPr>
        <p:sp>
          <p:nvSpPr>
            <p:cNvPr id="7" name="Rechteck 6"/>
            <p:cNvSpPr/>
            <p:nvPr/>
          </p:nvSpPr>
          <p:spPr>
            <a:xfrm rot="1438005">
              <a:off x="1932126" y="2725719"/>
              <a:ext cx="6670307" cy="260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 rot="20459939">
              <a:off x="1857675" y="2547887"/>
              <a:ext cx="6670307" cy="260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6694370" y="4974988"/>
            <a:ext cx="5352449" cy="108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 smtClean="0"/>
              <a:t>Arudino</a:t>
            </a:r>
            <a:r>
              <a:rPr lang="en-US" dirty="0" smtClean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Input/Output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807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Microsoft Office PowerPoint</Application>
  <PresentationFormat>Breitbild</PresentationFormat>
  <Paragraphs>33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Drum Hero</vt:lpstr>
      <vt:lpstr>Vision</vt:lpstr>
      <vt:lpstr>The DOs</vt:lpstr>
      <vt:lpstr>The DON’Ts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Kindelsberger</dc:creator>
  <cp:lastModifiedBy>Markus</cp:lastModifiedBy>
  <cp:revision>20</cp:revision>
  <dcterms:created xsi:type="dcterms:W3CDTF">2016-07-10T15:25:42Z</dcterms:created>
  <dcterms:modified xsi:type="dcterms:W3CDTF">2016-07-11T17:44:05Z</dcterms:modified>
</cp:coreProperties>
</file>